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74"/>
  </p:normalViewPr>
  <p:slideViewPr>
    <p:cSldViewPr snapToGrid="0" snapToObjects="1" showGuides="1">
      <p:cViewPr>
        <p:scale>
          <a:sx n="83" d="100"/>
          <a:sy n="83" d="100"/>
        </p:scale>
        <p:origin x="936" y="9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C8D5-966E-8841-A700-C8677EC7ACA3}" type="datetimeFigureOut">
              <a:rPr lang="en-US" smtClean="0"/>
              <a:t>7/22/16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4A284-5D7E-9F46-AAE9-02F94D84C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383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C8D5-966E-8841-A700-C8677EC7ACA3}" type="datetimeFigureOut">
              <a:rPr lang="en-US" smtClean="0"/>
              <a:t>7/22/16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4A284-5D7E-9F46-AAE9-02F94D84C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349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C8D5-966E-8841-A700-C8677EC7ACA3}" type="datetimeFigureOut">
              <a:rPr lang="en-US" smtClean="0"/>
              <a:t>7/22/16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4A284-5D7E-9F46-AAE9-02F94D84C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344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C8D5-966E-8841-A700-C8677EC7ACA3}" type="datetimeFigureOut">
              <a:rPr lang="en-US" smtClean="0"/>
              <a:t>7/22/16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4A284-5D7E-9F46-AAE9-02F94D84C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670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C8D5-966E-8841-A700-C8677EC7ACA3}" type="datetimeFigureOut">
              <a:rPr lang="en-US" smtClean="0"/>
              <a:t>7/22/16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4A284-5D7E-9F46-AAE9-02F94D84C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75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C8D5-966E-8841-A700-C8677EC7ACA3}" type="datetimeFigureOut">
              <a:rPr lang="en-US" smtClean="0"/>
              <a:t>7/22/16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4A284-5D7E-9F46-AAE9-02F94D84C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51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C8D5-966E-8841-A700-C8677EC7ACA3}" type="datetimeFigureOut">
              <a:rPr lang="en-US" smtClean="0"/>
              <a:t>7/22/16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4A284-5D7E-9F46-AAE9-02F94D84C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622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C8D5-966E-8841-A700-C8677EC7ACA3}" type="datetimeFigureOut">
              <a:rPr lang="en-US" smtClean="0"/>
              <a:t>7/22/16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4A284-5D7E-9F46-AAE9-02F94D84C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5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C8D5-966E-8841-A700-C8677EC7ACA3}" type="datetimeFigureOut">
              <a:rPr lang="en-US" smtClean="0"/>
              <a:t>7/22/16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4A284-5D7E-9F46-AAE9-02F94D84C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711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C8D5-966E-8841-A700-C8677EC7ACA3}" type="datetimeFigureOut">
              <a:rPr lang="en-US" smtClean="0"/>
              <a:t>7/22/16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4A284-5D7E-9F46-AAE9-02F94D84C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98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C8D5-966E-8841-A700-C8677EC7ACA3}" type="datetimeFigureOut">
              <a:rPr lang="en-US" smtClean="0"/>
              <a:t>7/22/16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4A284-5D7E-9F46-AAE9-02F94D84C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78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AC8D5-966E-8841-A700-C8677EC7ACA3}" type="datetimeFigureOut">
              <a:rPr lang="en-US" smtClean="0"/>
              <a:t>7/22/16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4A284-5D7E-9F46-AAE9-02F94D84C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68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0749" y="669674"/>
            <a:ext cx="5333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1) choose PDB codes (same sequence length required) </a:t>
            </a:r>
          </a:p>
          <a:p>
            <a:r>
              <a:rPr lang="en-US" dirty="0" smtClean="0"/>
              <a:t>(e.g. 2FS1, 2JWS, 2KDL, 2LHC)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0749" y="1629115"/>
            <a:ext cx="281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) </a:t>
            </a:r>
            <a:r>
              <a:rPr lang="en-US" dirty="0" smtClean="0"/>
              <a:t>python </a:t>
            </a:r>
            <a:r>
              <a:rPr lang="en-US" b="1" dirty="0" err="1" smtClean="0"/>
              <a:t>fetchPDB.py</a:t>
            </a:r>
            <a:r>
              <a:rPr lang="en-US" dirty="0" smtClean="0"/>
              <a:t> 2FS1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0749" y="2311557"/>
            <a:ext cx="326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3) python </a:t>
            </a:r>
            <a:r>
              <a:rPr lang="en-US" b="1" dirty="0" err="1" smtClean="0"/>
              <a:t>cleanPDB.py</a:t>
            </a:r>
            <a:r>
              <a:rPr lang="en-US" dirty="0" smtClean="0"/>
              <a:t> 2FS1.pdb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0749" y="2993999"/>
            <a:ext cx="3777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4) python </a:t>
            </a:r>
            <a:r>
              <a:rPr lang="en-US" b="1" dirty="0" err="1" smtClean="0"/>
              <a:t>splitPDB.py</a:t>
            </a:r>
            <a:r>
              <a:rPr lang="en-US" dirty="0" smtClean="0"/>
              <a:t> 2FS1_clean.pdb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0749" y="3676441"/>
            <a:ext cx="6651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5) python </a:t>
            </a:r>
            <a:r>
              <a:rPr lang="en-US" b="1" dirty="0" err="1" smtClean="0"/>
              <a:t>aggregatePDB.py</a:t>
            </a:r>
            <a:r>
              <a:rPr lang="en-US" dirty="0" smtClean="0"/>
              <a:t> </a:t>
            </a:r>
            <a:r>
              <a:rPr lang="en-US" dirty="0" err="1" smtClean="0"/>
              <a:t>superGA.pdb</a:t>
            </a:r>
            <a:r>
              <a:rPr lang="en-US" dirty="0" smtClean="0"/>
              <a:t> True </a:t>
            </a:r>
            <a:r>
              <a:rPr lang="en-US" dirty="0" smtClean="0"/>
              <a:t>2FS1_clean_m1.pdb ...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30749" y="4358882"/>
            <a:ext cx="530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6) python </a:t>
            </a:r>
            <a:r>
              <a:rPr lang="en-US" b="1" dirty="0" err="1" smtClean="0"/>
              <a:t>contactmap.py</a:t>
            </a:r>
            <a:r>
              <a:rPr lang="en-US" dirty="0" smtClean="0"/>
              <a:t> </a:t>
            </a:r>
            <a:r>
              <a:rPr lang="en-US" dirty="0" err="1"/>
              <a:t>superGA_prf_min_rmsd.pdb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30749" y="20756"/>
            <a:ext cx="206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CREATING THE SBM</a:t>
            </a:r>
            <a:endParaRPr lang="en-US" b="1" u="sng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643709" y="1316005"/>
            <a:ext cx="0" cy="4052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643709" y="1998447"/>
            <a:ext cx="0" cy="4052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643709" y="2680889"/>
            <a:ext cx="0" cy="4052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643709" y="3363331"/>
            <a:ext cx="0" cy="4052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643709" y="4045773"/>
            <a:ext cx="0" cy="4052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643709" y="4728214"/>
            <a:ext cx="0" cy="4052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99644" y="5133433"/>
            <a:ext cx="57518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Output:</a:t>
            </a:r>
          </a:p>
          <a:p>
            <a:r>
              <a:rPr lang="en-US" dirty="0"/>
              <a:t>	</a:t>
            </a:r>
            <a:r>
              <a:rPr lang="en-US" b="1" dirty="0" smtClean="0"/>
              <a:t>.xml </a:t>
            </a:r>
            <a:r>
              <a:rPr lang="en-US" b="1" dirty="0" smtClean="0">
                <a:sym typeface="Wingdings"/>
              </a:rPr>
              <a:t> </a:t>
            </a:r>
            <a:r>
              <a:rPr lang="en-US" b="1" dirty="0" err="1" smtClean="0">
                <a:sym typeface="Wingdings"/>
              </a:rPr>
              <a:t>Profasi</a:t>
            </a:r>
            <a:r>
              <a:rPr lang="en-US" b="1" dirty="0" smtClean="0">
                <a:sym typeface="Wingdings"/>
              </a:rPr>
              <a:t> SBM file</a:t>
            </a:r>
            <a:endParaRPr lang="en-US" b="1" dirty="0" smtClean="0"/>
          </a:p>
          <a:p>
            <a:r>
              <a:rPr lang="en-US" dirty="0" smtClean="0"/>
              <a:t>	.</a:t>
            </a:r>
            <a:r>
              <a:rPr lang="en-US" dirty="0" err="1" smtClean="0"/>
              <a:t>pseudobonds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UCSF Chimera </a:t>
            </a:r>
            <a:r>
              <a:rPr lang="en-US" dirty="0" err="1" smtClean="0">
                <a:sym typeface="Wingdings"/>
              </a:rPr>
              <a:t>pseudobonds</a:t>
            </a:r>
            <a:r>
              <a:rPr lang="en-US" dirty="0" smtClean="0">
                <a:sym typeface="Wingdings"/>
              </a:rPr>
              <a:t> file</a:t>
            </a:r>
          </a:p>
          <a:p>
            <a:r>
              <a:rPr lang="en-US" dirty="0">
                <a:sym typeface="Wingdings"/>
              </a:rPr>
              <a:t>	</a:t>
            </a:r>
            <a:r>
              <a:rPr lang="en-US" dirty="0" smtClean="0">
                <a:sym typeface="Wingdings"/>
              </a:rPr>
              <a:t>.</a:t>
            </a:r>
            <a:r>
              <a:rPr lang="en-US" dirty="0" err="1" smtClean="0">
                <a:sym typeface="Wingdings"/>
              </a:rPr>
              <a:t>png</a:t>
            </a:r>
            <a:r>
              <a:rPr lang="en-US" dirty="0" smtClean="0">
                <a:sym typeface="Wingdings"/>
              </a:rPr>
              <a:t>  contact map plot</a:t>
            </a:r>
          </a:p>
          <a:p>
            <a:r>
              <a:rPr lang="en-US" dirty="0">
                <a:sym typeface="Wingdings"/>
              </a:rPr>
              <a:t>	</a:t>
            </a:r>
            <a:r>
              <a:rPr lang="en-US" dirty="0" smtClean="0">
                <a:sym typeface="Wingdings"/>
              </a:rPr>
              <a:t>.</a:t>
            </a:r>
            <a:r>
              <a:rPr lang="en-US" dirty="0" err="1" smtClean="0">
                <a:sym typeface="Wingdings"/>
              </a:rPr>
              <a:t>png.data</a:t>
            </a:r>
            <a:r>
              <a:rPr lang="en-US" dirty="0" smtClean="0">
                <a:sym typeface="Wingdings"/>
              </a:rPr>
              <a:t>  raw data plotted in contact map</a:t>
            </a:r>
          </a:p>
          <a:p>
            <a:r>
              <a:rPr lang="en-US" dirty="0">
                <a:sym typeface="Wingdings"/>
              </a:rPr>
              <a:t>	</a:t>
            </a:r>
            <a:r>
              <a:rPr lang="en-US" dirty="0" smtClean="0">
                <a:sym typeface="Wingdings"/>
              </a:rPr>
              <a:t>...</a:t>
            </a:r>
            <a:r>
              <a:rPr lang="en-US" dirty="0" err="1" smtClean="0">
                <a:sym typeface="Wingdings"/>
              </a:rPr>
              <a:t>multiwell.png</a:t>
            </a:r>
            <a:r>
              <a:rPr lang="en-US" dirty="0" smtClean="0">
                <a:sym typeface="Wingdings"/>
              </a:rPr>
              <a:t>  plot of all consensus contacts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382" y="91174"/>
            <a:ext cx="3260177" cy="32601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23" y="3324173"/>
            <a:ext cx="4711769" cy="353382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049" y="895063"/>
            <a:ext cx="2951169" cy="278137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267" y="234722"/>
            <a:ext cx="3994248" cy="308945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391" y="256895"/>
            <a:ext cx="1487444" cy="115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0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32" y="369332"/>
            <a:ext cx="3502617" cy="45648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4012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1) File </a:t>
            </a:r>
            <a:r>
              <a:rPr lang="en-US" dirty="0" smtClean="0">
                <a:sym typeface="Wingdings"/>
              </a:rPr>
              <a:t> Open  “2FS1_clean_m1.pdb”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85534" y="0"/>
            <a:ext cx="7007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3) Tools </a:t>
            </a:r>
            <a:r>
              <a:rPr lang="en-US" dirty="0" smtClean="0">
                <a:sym typeface="Wingdings"/>
              </a:rPr>
              <a:t> Depiction  </a:t>
            </a:r>
            <a:r>
              <a:rPr lang="en-US" dirty="0" err="1" smtClean="0">
                <a:sym typeface="Wingdings"/>
              </a:rPr>
              <a:t>PseudoBond</a:t>
            </a:r>
            <a:r>
              <a:rPr lang="en-US" dirty="0" smtClean="0">
                <a:sym typeface="Wingdings"/>
              </a:rPr>
              <a:t> Reader  ”</a:t>
            </a:r>
            <a:r>
              <a:rPr lang="en-US" dirty="0" err="1" smtClean="0">
                <a:sym typeface="Wingdings"/>
              </a:rPr>
              <a:t>superGA.pseudobonds</a:t>
            </a:r>
            <a:r>
              <a:rPr lang="en-US" dirty="0" smtClean="0">
                <a:sym typeface="Wingdings"/>
              </a:rPr>
              <a:t>”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70" y="5373546"/>
            <a:ext cx="2102321" cy="14813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0432" y="4969216"/>
            <a:ext cx="488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2) Tools </a:t>
            </a:r>
            <a:r>
              <a:rPr lang="en-US" dirty="0" smtClean="0">
                <a:sym typeface="Wingdings"/>
              </a:rPr>
              <a:t> General Controls  </a:t>
            </a:r>
            <a:r>
              <a:rPr lang="en-US" dirty="0" err="1" smtClean="0">
                <a:sym typeface="Wingdings"/>
              </a:rPr>
              <a:t>PseudoBond</a:t>
            </a:r>
            <a:r>
              <a:rPr lang="en-US" dirty="0" smtClean="0">
                <a:sym typeface="Wingdings"/>
              </a:rPr>
              <a:t> Panel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3512" y="452581"/>
            <a:ext cx="2969572" cy="38814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6497" y="729547"/>
            <a:ext cx="2589277" cy="176280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10476855" y="619932"/>
            <a:ext cx="836908" cy="263471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6497" y="2822441"/>
            <a:ext cx="2453739" cy="384280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10595055" y="4072835"/>
            <a:ext cx="836908" cy="263471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0627646" y="5558017"/>
            <a:ext cx="836908" cy="263471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184545" y="5217368"/>
            <a:ext cx="1007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remove?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1117661" y="3703503"/>
            <a:ext cx="107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increase?</a:t>
            </a:r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9958866" y="4815426"/>
            <a:ext cx="1225679" cy="250527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184545" y="4602004"/>
            <a:ext cx="798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sticks?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87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91</Words>
  <Application>Microsoft Macintosh PowerPoint</Application>
  <PresentationFormat>Widescreen</PresentationFormat>
  <Paragraphs>20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Calibri</vt:lpstr>
      <vt:lpstr>Calibri Light</vt:lpstr>
      <vt:lpstr>Wingdings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Tobias Sikosek</dc:creator>
  <cp:lastModifiedBy>Tobias Sikosek</cp:lastModifiedBy>
  <cp:revision>10</cp:revision>
  <dcterms:created xsi:type="dcterms:W3CDTF">2016-07-22T21:16:46Z</dcterms:created>
  <dcterms:modified xsi:type="dcterms:W3CDTF">2016-07-23T02:29:01Z</dcterms:modified>
</cp:coreProperties>
</file>